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570" r:id="rId34"/>
    <p:sldId id="575" r:id="rId35"/>
    <p:sldId id="576" r:id="rId36"/>
    <p:sldId id="563" r:id="rId37"/>
    <p:sldId id="597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558" r:id="rId47"/>
    <p:sldId id="581" r:id="rId48"/>
    <p:sldId id="554" r:id="rId49"/>
    <p:sldId id="539" r:id="rId5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 varScale="1">
        <p:scale>
          <a:sx n="55" d="100"/>
          <a:sy n="55" d="100"/>
        </p:scale>
        <p:origin x="102" y="157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blipFill>
                <a:blip r:embed="rId8"/>
                <a:stretch>
                  <a:fillRect l="-390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remains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blipFill>
                <a:blip r:embed="rId4"/>
                <a:stretch>
                  <a:fillRect l="-3191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not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blipFill>
                <a:blip r:embed="rId8"/>
                <a:stretch>
                  <a:fillRect l="-341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28348</TotalTime>
  <Words>569</Words>
  <Application>Microsoft Office PowerPoint</Application>
  <PresentationFormat>Widescreen</PresentationFormat>
  <Paragraphs>279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400</cp:revision>
  <cp:lastPrinted>2016-03-18T18:16:46Z</cp:lastPrinted>
  <dcterms:created xsi:type="dcterms:W3CDTF">2016-02-11T17:51:05Z</dcterms:created>
  <dcterms:modified xsi:type="dcterms:W3CDTF">2016-04-26T17:15:53Z</dcterms:modified>
</cp:coreProperties>
</file>